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88" r:id="rId4"/>
    <p:sldId id="291" r:id="rId5"/>
    <p:sldId id="289" r:id="rId6"/>
    <p:sldId id="266" r:id="rId7"/>
    <p:sldId id="292" r:id="rId8"/>
    <p:sldId id="290" r:id="rId9"/>
    <p:sldId id="298" r:id="rId10"/>
    <p:sldId id="297" r:id="rId11"/>
    <p:sldId id="293" r:id="rId12"/>
    <p:sldId id="296" r:id="rId13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63279-9F3F-47DB-81E1-189FC2B1E537}" type="datetimeFigureOut">
              <a:rPr lang="sv-SE" smtClean="0"/>
              <a:t>2017-09-29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9F363-0934-49BC-807F-8728AD349F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1209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6D7FC-35AC-45BB-8440-E497CDF47A51}" type="datetimeFigureOut">
              <a:rPr lang="sv-SE" smtClean="0"/>
              <a:t>2017-09-29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71E75-F6AF-4FCD-ACA6-102664181E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8732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71E75-F6AF-4FCD-ACA6-102664181EA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6844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71E75-F6AF-4FCD-ACA6-102664181EA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1242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71E75-F6AF-4FCD-ACA6-102664181EA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2016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71E75-F6AF-4FCD-ACA6-102664181EAB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9102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71E75-F6AF-4FCD-ACA6-102664181EA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2296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71E75-F6AF-4FCD-ACA6-102664181EA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4618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71E75-F6AF-4FCD-ACA6-102664181EA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837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71E75-F6AF-4FCD-ACA6-102664181EA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3906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71E75-F6AF-4FCD-ACA6-102664181EA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115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71E75-F6AF-4FCD-ACA6-102664181EA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759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71E75-F6AF-4FCD-ACA6-102664181EA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1025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71E75-F6AF-4FCD-ACA6-102664181EA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859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0E79-9C33-418A-95B0-A2D7DCED42E7}" type="datetimeFigureOut">
              <a:rPr lang="sv-SE" smtClean="0"/>
              <a:t>2017-09-29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0C19-E56A-42EB-9C48-041164E533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652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0E79-9C33-418A-95B0-A2D7DCED42E7}" type="datetimeFigureOut">
              <a:rPr lang="sv-SE" smtClean="0"/>
              <a:t>2017-09-29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0C19-E56A-42EB-9C48-041164E533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392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0E79-9C33-418A-95B0-A2D7DCED42E7}" type="datetimeFigureOut">
              <a:rPr lang="sv-SE" smtClean="0"/>
              <a:t>2017-09-29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0C19-E56A-42EB-9C48-041164E533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018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0E79-9C33-418A-95B0-A2D7DCED42E7}" type="datetimeFigureOut">
              <a:rPr lang="sv-SE" smtClean="0"/>
              <a:t>2017-09-29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0C19-E56A-42EB-9C48-041164E533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910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0E79-9C33-418A-95B0-A2D7DCED42E7}" type="datetimeFigureOut">
              <a:rPr lang="sv-SE" smtClean="0"/>
              <a:t>2017-09-29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0C19-E56A-42EB-9C48-041164E533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8802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0E79-9C33-418A-95B0-A2D7DCED42E7}" type="datetimeFigureOut">
              <a:rPr lang="sv-SE" smtClean="0"/>
              <a:t>2017-09-29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0C19-E56A-42EB-9C48-041164E533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43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0E79-9C33-418A-95B0-A2D7DCED42E7}" type="datetimeFigureOut">
              <a:rPr lang="sv-SE" smtClean="0"/>
              <a:t>2017-09-29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0C19-E56A-42EB-9C48-041164E533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096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0E79-9C33-418A-95B0-A2D7DCED42E7}" type="datetimeFigureOut">
              <a:rPr lang="sv-SE" smtClean="0"/>
              <a:t>2017-09-29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0C19-E56A-42EB-9C48-041164E533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433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0E79-9C33-418A-95B0-A2D7DCED42E7}" type="datetimeFigureOut">
              <a:rPr lang="sv-SE" smtClean="0"/>
              <a:t>2017-09-29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0C19-E56A-42EB-9C48-041164E533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5530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0E79-9C33-418A-95B0-A2D7DCED42E7}" type="datetimeFigureOut">
              <a:rPr lang="sv-SE" smtClean="0"/>
              <a:t>2017-09-29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0C19-E56A-42EB-9C48-041164E533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3388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0E79-9C33-418A-95B0-A2D7DCED42E7}" type="datetimeFigureOut">
              <a:rPr lang="sv-SE" smtClean="0"/>
              <a:t>2017-09-29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0C19-E56A-42EB-9C48-041164E533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014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B0E79-9C33-418A-95B0-A2D7DCED42E7}" type="datetimeFigureOut">
              <a:rPr lang="sv-SE" smtClean="0"/>
              <a:t>2017-09-29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30C19-E56A-42EB-9C48-041164E533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820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396815" cy="684870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992" y="2639682"/>
            <a:ext cx="7517859" cy="134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9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396815" cy="684870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/>
          <p:cNvSpPr txBox="1"/>
          <p:nvPr/>
        </p:nvSpPr>
        <p:spPr>
          <a:xfrm>
            <a:off x="-82297" y="386026"/>
            <a:ext cx="9427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2" name="Rektangel 1"/>
          <p:cNvSpPr/>
          <p:nvPr/>
        </p:nvSpPr>
        <p:spPr>
          <a:xfrm>
            <a:off x="1136821" y="7251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</p:txBody>
      </p:sp>
      <p:sp>
        <p:nvSpPr>
          <p:cNvPr id="5" name="textruta 4"/>
          <p:cNvSpPr txBox="1"/>
          <p:nvPr/>
        </p:nvSpPr>
        <p:spPr>
          <a:xfrm>
            <a:off x="952500" y="386026"/>
            <a:ext cx="9791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 smtClean="0"/>
              <a:t>Nytt dialogmaterial</a:t>
            </a:r>
            <a:endParaRPr lang="sv-SE" sz="4000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07690" y="1871930"/>
            <a:ext cx="5481320" cy="411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9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396815" cy="684870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7746521" y="5011947"/>
            <a:ext cx="1690777" cy="5779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/>
          <p:cNvSpPr txBox="1"/>
          <p:nvPr/>
        </p:nvSpPr>
        <p:spPr>
          <a:xfrm>
            <a:off x="2215567" y="397780"/>
            <a:ext cx="6544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7200" dirty="0" smtClean="0"/>
              <a:t>Nya filmer</a:t>
            </a:r>
            <a:endParaRPr lang="sv-SE" dirty="0" smtClean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990" y="2233779"/>
            <a:ext cx="3704224" cy="2778168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70428" y="2008965"/>
            <a:ext cx="3762248" cy="2821686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1205990" y="5300932"/>
            <a:ext cx="4006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Magnus Karlberg om stöd i arbetslivet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7746521" y="5440680"/>
            <a:ext cx="3363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Lena Furberg om Arbetsförmedlingen och hjälpmedel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725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396815" cy="684870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7746521" y="5011947"/>
            <a:ext cx="1690777" cy="5779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/>
          <p:cNvSpPr txBox="1"/>
          <p:nvPr/>
        </p:nvSpPr>
        <p:spPr>
          <a:xfrm>
            <a:off x="2718487" y="1128584"/>
            <a:ext cx="633489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SE" dirty="0" smtClean="0"/>
          </a:p>
          <a:p>
            <a:pPr algn="ctr"/>
            <a:r>
              <a:rPr lang="sv-SE" sz="7200" dirty="0" smtClean="0"/>
              <a:t>Frågor?</a:t>
            </a:r>
          </a:p>
          <a:p>
            <a:pPr algn="ctr"/>
            <a:endParaRPr lang="sv-SE" sz="7200" dirty="0"/>
          </a:p>
          <a:p>
            <a:pPr algn="ctr"/>
            <a:r>
              <a:rPr lang="sv-SE" sz="2400" dirty="0" smtClean="0"/>
              <a:t>Maila till Maria Petersson, maria.petersson@attention-riks.se</a:t>
            </a:r>
          </a:p>
        </p:txBody>
      </p:sp>
    </p:spTree>
    <p:extLst>
      <p:ext uri="{BB962C8B-B14F-4D97-AF65-F5344CB8AC3E}">
        <p14:creationId xmlns:p14="http://schemas.microsoft.com/office/powerpoint/2010/main" val="347103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396815" cy="684870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342" y="4878236"/>
            <a:ext cx="4666635" cy="474453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4370443" y="1398287"/>
            <a:ext cx="31511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4000" b="1" dirty="0" smtClean="0"/>
              <a:t>Ett projekt av </a:t>
            </a:r>
            <a:endParaRPr lang="sv-SE" sz="4000" b="1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548" y="2515697"/>
            <a:ext cx="3812875" cy="888666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4136826" y="3905970"/>
            <a:ext cx="37735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4000" b="1" dirty="0" smtClean="0"/>
              <a:t>I samarbete med</a:t>
            </a:r>
            <a:endParaRPr lang="sv-SE" sz="4000" b="1" dirty="0"/>
          </a:p>
        </p:txBody>
      </p:sp>
      <p:sp>
        <p:nvSpPr>
          <p:cNvPr id="3" name="Rektangel 2"/>
          <p:cNvSpPr/>
          <p:nvPr/>
        </p:nvSpPr>
        <p:spPr>
          <a:xfrm>
            <a:off x="7746521" y="5011947"/>
            <a:ext cx="1690777" cy="5779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797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396815" cy="684870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/>
          <p:cNvSpPr txBox="1"/>
          <p:nvPr/>
        </p:nvSpPr>
        <p:spPr>
          <a:xfrm>
            <a:off x="1792223" y="715539"/>
            <a:ext cx="939821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/>
              <a:t>Projektnamn: </a:t>
            </a:r>
          </a:p>
          <a:p>
            <a:r>
              <a:rPr lang="sv-SE" sz="2800" dirty="0" smtClean="0"/>
              <a:t>ADHD på jobbet- Strategier och kunskap som stärker möjligheten att få och behålla ett arbete</a:t>
            </a:r>
          </a:p>
          <a:p>
            <a:endParaRPr lang="sv-SE" sz="2800" b="1" dirty="0"/>
          </a:p>
          <a:p>
            <a:r>
              <a:rPr lang="sv-SE" sz="2800" b="1" dirty="0" smtClean="0"/>
              <a:t>Tidsram: </a:t>
            </a:r>
          </a:p>
          <a:p>
            <a:r>
              <a:rPr lang="sv-SE" sz="2800" dirty="0" smtClean="0"/>
              <a:t>Sep 2015- Aug 2018</a:t>
            </a:r>
          </a:p>
          <a:p>
            <a:endParaRPr lang="sv-SE" sz="2800" b="1" dirty="0"/>
          </a:p>
          <a:p>
            <a:r>
              <a:rPr lang="sv-SE" sz="2800" b="1" dirty="0" smtClean="0"/>
              <a:t>Vad vill vi?</a:t>
            </a:r>
          </a:p>
          <a:p>
            <a:r>
              <a:rPr lang="sv-SE" sz="2400" dirty="0" smtClean="0"/>
              <a:t>Stärka positionen för personer med ADHD på arbetsmarknaden</a:t>
            </a:r>
          </a:p>
          <a:p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42727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396815" cy="684870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/>
          <p:cNvSpPr txBox="1"/>
          <p:nvPr/>
        </p:nvSpPr>
        <p:spPr>
          <a:xfrm>
            <a:off x="1314923" y="806979"/>
            <a:ext cx="942746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sv-SE" b="1" dirty="0" smtClean="0">
              <a:solidFill>
                <a:prstClr val="black"/>
              </a:solidFill>
            </a:endParaRPr>
          </a:p>
          <a:p>
            <a:pPr lvl="0"/>
            <a:r>
              <a:rPr lang="sv-SE" sz="3200" b="1" dirty="0" smtClean="0">
                <a:solidFill>
                  <a:prstClr val="black"/>
                </a:solidFill>
              </a:rPr>
              <a:t>Hur gör vi?</a:t>
            </a:r>
          </a:p>
          <a:p>
            <a:pPr lvl="0"/>
            <a:endParaRPr lang="sv-SE" sz="2800" b="1" dirty="0" smtClean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prstClr val="black"/>
                </a:solidFill>
              </a:rPr>
              <a:t>S</a:t>
            </a:r>
            <a:r>
              <a:rPr lang="sv-SE" sz="2800" dirty="0" smtClean="0">
                <a:solidFill>
                  <a:prstClr val="black"/>
                </a:solidFill>
              </a:rPr>
              <a:t>prida goda exempel via våra filmer, webben och artiklar kan vi skapa en ökad medvetenhet om ADHD/ADD i arbetslivet.</a:t>
            </a:r>
          </a:p>
          <a:p>
            <a:pPr lvl="0"/>
            <a:endParaRPr lang="sv-SE" sz="2800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prstClr val="black"/>
                </a:solidFill>
              </a:rPr>
              <a:t>E</a:t>
            </a:r>
            <a:r>
              <a:rPr lang="sv-SE" sz="2800" dirty="0" smtClean="0">
                <a:solidFill>
                  <a:prstClr val="black"/>
                </a:solidFill>
              </a:rPr>
              <a:t>tablera kontakter med näringslivet och andra organisationer.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v-SE" sz="2800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2800" dirty="0" smtClean="0">
                <a:solidFill>
                  <a:prstClr val="black"/>
                </a:solidFill>
              </a:rPr>
              <a:t>Organisations- </a:t>
            </a:r>
            <a:r>
              <a:rPr lang="sv-SE" sz="2800" dirty="0">
                <a:solidFill>
                  <a:prstClr val="black"/>
                </a:solidFill>
              </a:rPr>
              <a:t>och ledningsfråga, arbetsmiljöfråga, rätt till långsiktigt stöd och hjälpmedel.</a:t>
            </a:r>
          </a:p>
          <a:p>
            <a:pPr lvl="0"/>
            <a:endParaRPr lang="sv-SE" dirty="0">
              <a:solidFill>
                <a:prstClr val="black"/>
              </a:solidFill>
            </a:endParaRPr>
          </a:p>
          <a:p>
            <a:pPr lvl="0"/>
            <a:endParaRPr lang="sv-SE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40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396815" cy="684870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135769"/>
              </p:ext>
            </p:extLst>
          </p:nvPr>
        </p:nvGraphicFramePr>
        <p:xfrm>
          <a:off x="5626444" y="438912"/>
          <a:ext cx="4613188" cy="3108960"/>
        </p:xfrm>
        <a:graphic>
          <a:graphicData uri="http://schemas.openxmlformats.org/drawingml/2006/table">
            <a:tbl>
              <a:tblPr/>
              <a:tblGrid>
                <a:gridCol w="4613188"/>
              </a:tblGrid>
              <a:tr h="2831510">
                <a:tc>
                  <a:txBody>
                    <a:bodyPr/>
                    <a:lstStyle/>
                    <a:p>
                      <a:r>
                        <a:rPr lang="sv-SE" b="1" dirty="0" smtClean="0"/>
                        <a:t>Projektår 3:</a:t>
                      </a:r>
                    </a:p>
                    <a:p>
                      <a:r>
                        <a:rPr lang="sv-SE" b="1" dirty="0" smtClean="0"/>
                        <a:t>Spridning och efterlevnad</a:t>
                      </a:r>
                    </a:p>
                    <a:p>
                      <a:r>
                        <a:rPr lang="sv-SE" sz="1600" b="0" dirty="0" smtClean="0"/>
                        <a:t>Frukostseminarium</a:t>
                      </a:r>
                      <a:r>
                        <a:rPr lang="sv-SE" sz="1600" b="0" baseline="0" dirty="0" smtClean="0"/>
                        <a:t> 26 okt</a:t>
                      </a:r>
                      <a:endParaRPr lang="sv-SE" sz="1600" b="0" dirty="0" smtClean="0"/>
                    </a:p>
                    <a:p>
                      <a:r>
                        <a:rPr lang="sv-SE" sz="1600" dirty="0" smtClean="0"/>
                        <a:t>Filmer- </a:t>
                      </a:r>
                      <a:r>
                        <a:rPr lang="sv-SE" sz="1600" dirty="0" err="1" smtClean="0"/>
                        <a:t>ev</a:t>
                      </a:r>
                      <a:r>
                        <a:rPr lang="sv-SE" sz="1600" baseline="0" dirty="0" smtClean="0"/>
                        <a:t> VR teknik</a:t>
                      </a:r>
                      <a:endParaRPr lang="sv-SE" sz="1600" dirty="0" smtClean="0"/>
                    </a:p>
                    <a:p>
                      <a:r>
                        <a:rPr lang="sv-SE" sz="1600" dirty="0" smtClean="0"/>
                        <a:t>Material/skrift</a:t>
                      </a:r>
                      <a:r>
                        <a:rPr lang="sv-SE" sz="1600" baseline="0" dirty="0" smtClean="0"/>
                        <a:t> om ADHD och arbetslivet</a:t>
                      </a:r>
                    </a:p>
                    <a:p>
                      <a:r>
                        <a:rPr lang="sv-SE" sz="1600" dirty="0" smtClean="0"/>
                        <a:t>Tre</a:t>
                      </a:r>
                      <a:r>
                        <a:rPr lang="sv-SE" sz="1600" baseline="0" dirty="0" smtClean="0"/>
                        <a:t> konferenser i samarbete med lokalföreningarna</a:t>
                      </a:r>
                    </a:p>
                    <a:p>
                      <a:r>
                        <a:rPr lang="sv-SE" sz="1600" dirty="0" smtClean="0"/>
                        <a:t>PODD-</a:t>
                      </a:r>
                      <a:r>
                        <a:rPr lang="sv-SE" sz="1600" baseline="0" dirty="0" smtClean="0"/>
                        <a:t> Tema Kvinnor med ADHD</a:t>
                      </a:r>
                    </a:p>
                    <a:p>
                      <a:r>
                        <a:rPr lang="sv-SE" sz="1600" baseline="0" dirty="0" smtClean="0"/>
                        <a:t>NPF- forum</a:t>
                      </a:r>
                    </a:p>
                    <a:p>
                      <a:r>
                        <a:rPr lang="sv-SE" sz="1600" baseline="0" dirty="0" smtClean="0"/>
                        <a:t>Almedalen</a:t>
                      </a:r>
                    </a:p>
                    <a:p>
                      <a:r>
                        <a:rPr lang="sv-SE" sz="1600" baseline="0" dirty="0" smtClean="0"/>
                        <a:t>Webben</a:t>
                      </a:r>
                    </a:p>
                    <a:p>
                      <a:r>
                        <a:rPr lang="sv-SE" sz="1600" baseline="0" dirty="0" smtClean="0"/>
                        <a:t>Personal- och chefsmässan feb 2018</a:t>
                      </a:r>
                    </a:p>
                    <a:p>
                      <a:endParaRPr lang="sv-SE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898986"/>
              </p:ext>
            </p:extLst>
          </p:nvPr>
        </p:nvGraphicFramePr>
        <p:xfrm>
          <a:off x="1051560" y="3465576"/>
          <a:ext cx="4224528" cy="2999232"/>
        </p:xfrm>
        <a:graphic>
          <a:graphicData uri="http://schemas.openxmlformats.org/drawingml/2006/table">
            <a:tbl>
              <a:tblPr/>
              <a:tblGrid>
                <a:gridCol w="4224528"/>
              </a:tblGrid>
              <a:tr h="2999232">
                <a:tc>
                  <a:txBody>
                    <a:bodyPr/>
                    <a:lstStyle/>
                    <a:p>
                      <a:r>
                        <a:rPr lang="sv-SE" b="1" dirty="0" smtClean="0"/>
                        <a:t>Projektår 2:</a:t>
                      </a:r>
                    </a:p>
                    <a:p>
                      <a:r>
                        <a:rPr lang="sv-SE" b="1" dirty="0" smtClean="0"/>
                        <a:t>Marknadsföring och produktion</a:t>
                      </a:r>
                    </a:p>
                    <a:p>
                      <a:r>
                        <a:rPr lang="sv-SE" dirty="0" smtClean="0"/>
                        <a:t>Filmer- stödfunktioner</a:t>
                      </a:r>
                    </a:p>
                    <a:p>
                      <a:r>
                        <a:rPr lang="sv-SE" dirty="0" smtClean="0"/>
                        <a:t>Artiklar</a:t>
                      </a:r>
                    </a:p>
                    <a:p>
                      <a:r>
                        <a:rPr lang="sv-SE" dirty="0" smtClean="0"/>
                        <a:t>Dialogmaterial till chefer</a:t>
                      </a:r>
                    </a:p>
                    <a:p>
                      <a:r>
                        <a:rPr lang="sv-SE" dirty="0" smtClean="0"/>
                        <a:t>Mässor, konferenser</a:t>
                      </a:r>
                    </a:p>
                    <a:p>
                      <a:r>
                        <a:rPr lang="sv-SE" dirty="0" smtClean="0"/>
                        <a:t>Lokalföreningar</a:t>
                      </a:r>
                    </a:p>
                    <a:p>
                      <a:r>
                        <a:rPr lang="sv-SE" dirty="0" smtClean="0"/>
                        <a:t>Andra organisationer</a:t>
                      </a:r>
                    </a:p>
                    <a:p>
                      <a:endParaRPr lang="sv-SE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902559"/>
              </p:ext>
            </p:extLst>
          </p:nvPr>
        </p:nvGraphicFramePr>
        <p:xfrm>
          <a:off x="1033272" y="420624"/>
          <a:ext cx="4242816" cy="2752344"/>
        </p:xfrm>
        <a:graphic>
          <a:graphicData uri="http://schemas.openxmlformats.org/drawingml/2006/table">
            <a:tbl>
              <a:tblPr/>
              <a:tblGrid>
                <a:gridCol w="4242816"/>
              </a:tblGrid>
              <a:tr h="2752344">
                <a:tc>
                  <a:txBody>
                    <a:bodyPr/>
                    <a:lstStyle/>
                    <a:p>
                      <a:r>
                        <a:rPr lang="sv-SE" b="1" dirty="0" smtClean="0">
                          <a:solidFill>
                            <a:prstClr val="black"/>
                          </a:solidFill>
                        </a:rPr>
                        <a:t>Projektår 1:</a:t>
                      </a:r>
                    </a:p>
                    <a:p>
                      <a:pPr lvl="0"/>
                      <a:r>
                        <a:rPr lang="sv-SE" b="1" dirty="0" smtClean="0">
                          <a:solidFill>
                            <a:prstClr val="black"/>
                          </a:solidFill>
                        </a:rPr>
                        <a:t>Insamling av information och produktion</a:t>
                      </a:r>
                    </a:p>
                    <a:p>
                      <a:pPr lvl="0"/>
                      <a:r>
                        <a:rPr lang="sv-SE" dirty="0" smtClean="0">
                          <a:solidFill>
                            <a:prstClr val="black"/>
                          </a:solidFill>
                        </a:rPr>
                        <a:t>Enkät ( rapport 2015)</a:t>
                      </a:r>
                    </a:p>
                    <a:p>
                      <a:pPr lvl="0"/>
                      <a:r>
                        <a:rPr lang="sv-SE" dirty="0" smtClean="0">
                          <a:solidFill>
                            <a:prstClr val="black"/>
                          </a:solidFill>
                        </a:rPr>
                        <a:t>Referensgrupp ( egen erfarenhet)</a:t>
                      </a:r>
                    </a:p>
                    <a:p>
                      <a:pPr lvl="0"/>
                      <a:r>
                        <a:rPr lang="sv-SE" dirty="0" err="1" smtClean="0">
                          <a:solidFill>
                            <a:prstClr val="black"/>
                          </a:solidFill>
                        </a:rPr>
                        <a:t>Misas</a:t>
                      </a:r>
                      <a:r>
                        <a:rPr lang="sv-SE" dirty="0" smtClean="0">
                          <a:solidFill>
                            <a:prstClr val="black"/>
                          </a:solidFill>
                        </a:rPr>
                        <a:t> ADHD-grupp ( stödfunktion)</a:t>
                      </a:r>
                    </a:p>
                    <a:p>
                      <a:pPr lvl="0"/>
                      <a:r>
                        <a:rPr lang="sv-SE" dirty="0" smtClean="0">
                          <a:solidFill>
                            <a:prstClr val="black"/>
                          </a:solidFill>
                        </a:rPr>
                        <a:t>Filmer- egen erfarenhet</a:t>
                      </a:r>
                    </a:p>
                    <a:p>
                      <a:pPr lvl="0"/>
                      <a:r>
                        <a:rPr lang="sv-SE" dirty="0" smtClean="0">
                          <a:solidFill>
                            <a:prstClr val="black"/>
                          </a:solidFill>
                        </a:rPr>
                        <a:t>Folder, Artiklar, Webb</a:t>
                      </a:r>
                    </a:p>
                    <a:p>
                      <a:pPr lvl="0"/>
                      <a:r>
                        <a:rPr lang="sv-SE" dirty="0" smtClean="0">
                          <a:solidFill>
                            <a:prstClr val="black"/>
                          </a:solidFill>
                        </a:rPr>
                        <a:t>Samverkan</a:t>
                      </a:r>
                    </a:p>
                    <a:p>
                      <a:endParaRPr lang="sv-SE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248" y="3689481"/>
            <a:ext cx="4162991" cy="277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5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396815" cy="684870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2236300" y="616358"/>
            <a:ext cx="885653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b="1" dirty="0" smtClean="0"/>
              <a:t>Tips, filmer, verktyg, fakta och mycket mer på: </a:t>
            </a:r>
            <a:r>
              <a:rPr lang="sv-SE" sz="6600" b="1" dirty="0" smtClean="0"/>
              <a:t>www.adhdpåjobbet.se</a:t>
            </a:r>
          </a:p>
          <a:p>
            <a:endParaRPr lang="sv-SE" sz="2400" dirty="0"/>
          </a:p>
          <a:p>
            <a:endParaRPr lang="sv-SE" sz="2400" dirty="0" smtClean="0"/>
          </a:p>
          <a:p>
            <a:endParaRPr lang="sv-SE" sz="2400" dirty="0" smtClean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575" y="1970574"/>
            <a:ext cx="6485774" cy="45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4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396815" cy="684870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/>
          <p:cNvSpPr txBox="1"/>
          <p:nvPr/>
        </p:nvSpPr>
        <p:spPr>
          <a:xfrm>
            <a:off x="-82297" y="386026"/>
            <a:ext cx="9427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2" name="Rektangel 1"/>
          <p:cNvSpPr/>
          <p:nvPr/>
        </p:nvSpPr>
        <p:spPr>
          <a:xfrm>
            <a:off x="1136821" y="7251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69" y="2309109"/>
            <a:ext cx="4561332" cy="3040888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542" y="1817187"/>
            <a:ext cx="5624721" cy="3749813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906780" y="893857"/>
            <a:ext cx="9572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smtClean="0"/>
              <a:t>Arbetsmarknadskampanjen oktober 2016</a:t>
            </a:r>
            <a:endParaRPr lang="sv-SE" sz="4000" dirty="0"/>
          </a:p>
        </p:txBody>
      </p:sp>
      <p:sp>
        <p:nvSpPr>
          <p:cNvPr id="12" name="textruta 11"/>
          <p:cNvSpPr txBox="1"/>
          <p:nvPr/>
        </p:nvSpPr>
        <p:spPr>
          <a:xfrm>
            <a:off x="949369" y="5349996"/>
            <a:ext cx="4561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Michaela Dufva, Manne Didehvar, Li Jansson, Mattias Eilola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550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396815" cy="684870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/>
          <p:cNvSpPr txBox="1"/>
          <p:nvPr/>
        </p:nvSpPr>
        <p:spPr>
          <a:xfrm>
            <a:off x="-82297" y="386026"/>
            <a:ext cx="9427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2" name="Rektangel 1"/>
          <p:cNvSpPr/>
          <p:nvPr/>
        </p:nvSpPr>
        <p:spPr>
          <a:xfrm>
            <a:off x="1136821" y="7251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25" y="1347310"/>
            <a:ext cx="3537204" cy="2358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ruta 4"/>
          <p:cNvSpPr txBox="1"/>
          <p:nvPr/>
        </p:nvSpPr>
        <p:spPr>
          <a:xfrm>
            <a:off x="952500" y="386026"/>
            <a:ext cx="9791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smtClean="0"/>
              <a:t>Personal och chefsmässan februari 2017</a:t>
            </a:r>
            <a:endParaRPr lang="sv-SE" sz="40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637" y="4119768"/>
            <a:ext cx="3593592" cy="2395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355" y="1529558"/>
            <a:ext cx="3176016" cy="47640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7683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396815" cy="684870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/>
          <p:cNvSpPr txBox="1"/>
          <p:nvPr/>
        </p:nvSpPr>
        <p:spPr>
          <a:xfrm>
            <a:off x="-82297" y="386026"/>
            <a:ext cx="9427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2" name="Rektangel 1"/>
          <p:cNvSpPr/>
          <p:nvPr/>
        </p:nvSpPr>
        <p:spPr>
          <a:xfrm>
            <a:off x="1136821" y="7251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</p:txBody>
      </p:sp>
      <p:sp>
        <p:nvSpPr>
          <p:cNvPr id="5" name="textruta 4"/>
          <p:cNvSpPr txBox="1"/>
          <p:nvPr/>
        </p:nvSpPr>
        <p:spPr>
          <a:xfrm>
            <a:off x="952500" y="386026"/>
            <a:ext cx="9791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smtClean="0"/>
              <a:t>Referensgruppen uppstartsmöte 14/9 2017 </a:t>
            </a:r>
            <a:endParaRPr lang="sv-SE" sz="4000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638" y="1505465"/>
            <a:ext cx="6664411" cy="49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8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247</Words>
  <Application>Microsoft Office PowerPoint</Application>
  <PresentationFormat>Bredbild</PresentationFormat>
  <Paragraphs>91</Paragraphs>
  <Slides>12</Slides>
  <Notes>12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Maria Petersson</dc:creator>
  <cp:lastModifiedBy>Maria Petersson</cp:lastModifiedBy>
  <cp:revision>99</cp:revision>
  <cp:lastPrinted>2016-08-17T10:51:49Z</cp:lastPrinted>
  <dcterms:created xsi:type="dcterms:W3CDTF">2016-06-28T07:55:11Z</dcterms:created>
  <dcterms:modified xsi:type="dcterms:W3CDTF">2017-09-29T09:14:09Z</dcterms:modified>
</cp:coreProperties>
</file>