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4" r:id="rId3"/>
    <p:sldId id="290" r:id="rId4"/>
    <p:sldId id="291" r:id="rId5"/>
    <p:sldId id="292" r:id="rId6"/>
    <p:sldId id="275" r:id="rId7"/>
    <p:sldId id="270" r:id="rId8"/>
    <p:sldId id="259" r:id="rId9"/>
    <p:sldId id="289" r:id="rId10"/>
    <p:sldId id="293" r:id="rId11"/>
  </p:sldIdLst>
  <p:sldSz cx="12192000" cy="6858000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784" autoAdjust="0"/>
  </p:normalViewPr>
  <p:slideViewPr>
    <p:cSldViewPr snapToGrid="0">
      <p:cViewPr varScale="1">
        <p:scale>
          <a:sx n="72" d="100"/>
          <a:sy n="72" d="100"/>
        </p:scale>
        <p:origin x="120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05B2F1EF-EBE5-4A0B-9F9D-595C269102F3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7F1E7E9-6CA0-4155-B599-A45F30CBA0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43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CF0F8031-6DD4-4087-B050-08AFEC683FCC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7B3AEA9-A649-4EA7-AD9D-9503B6FDB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38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3AEA9-A649-4EA7-AD9D-9503B6FDB11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898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3AEA9-A649-4EA7-AD9D-9503B6FDB11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271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3AEA9-A649-4EA7-AD9D-9503B6FDB11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501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hjälper våra arbetsgrupper med att bilda nya föreningar och erbjuder styrelseutbildningar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3AEA9-A649-4EA7-AD9D-9503B6FDB11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337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3AEA9-A649-4EA7-AD9D-9503B6FDB11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444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3AEA9-A649-4EA7-AD9D-9503B6FDB11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9534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3AEA9-A649-4EA7-AD9D-9503B6FDB11B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851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3AEA9-A649-4EA7-AD9D-9503B6FDB11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4318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E8CDD-17C7-4B72-82A6-70F9037121EB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75BD4E-FE23-468B-AFD6-F5AEBBF20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721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E8CDD-17C7-4B72-82A6-70F9037121EB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75BD4E-FE23-468B-AFD6-F5AEBBF20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986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E8CDD-17C7-4B72-82A6-70F9037121EB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75BD4E-FE23-468B-AFD6-F5AEBBF20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10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E8CDD-17C7-4B72-82A6-70F9037121EB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75BD4E-FE23-468B-AFD6-F5AEBBF20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15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3600" y="468000"/>
            <a:ext cx="103968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3600" y="1994400"/>
            <a:ext cx="10396800" cy="36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47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E8CDD-17C7-4B72-82A6-70F9037121EB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75BD4E-FE23-468B-AFD6-F5AEBBF20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753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3600" y="572224"/>
            <a:ext cx="10396800" cy="972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03600" y="1994400"/>
            <a:ext cx="5112000" cy="37440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994400"/>
            <a:ext cx="5112000" cy="374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47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200" y="858982"/>
            <a:ext cx="5026891" cy="4876799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84837" y="858982"/>
            <a:ext cx="4974290" cy="487679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E8CDD-17C7-4B72-82A6-70F9037121EB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75BD4E-FE23-468B-AFD6-F5AEBBF20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056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4364" y="720005"/>
            <a:ext cx="10396800" cy="972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E8CDD-17C7-4B72-82A6-70F9037121EB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75BD4E-FE23-468B-AFD6-F5AEBBF20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21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E8CDD-17C7-4B72-82A6-70F9037121EB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75BD4E-FE23-468B-AFD6-F5AEBBF20BFC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85" y="6205470"/>
            <a:ext cx="1353315" cy="2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0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DBC4B4-FDD9-4CE3-B75D-C9C616120F95}" type="datetimeFigureOut">
              <a:rPr lang="sv-SE" smtClean="0"/>
              <a:t>2017-10-01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0797D-5BC7-42C4-B00C-D8562565B085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5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9871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146" y="6204321"/>
            <a:ext cx="1424782" cy="275431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94364" y="572224"/>
            <a:ext cx="10396800" cy="97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85128" y="1994400"/>
            <a:ext cx="10396800" cy="374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494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5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427514" y="2176155"/>
            <a:ext cx="65858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500" b="1" dirty="0" smtClean="0"/>
              <a:t>Introduktion och lokalt arbete</a:t>
            </a:r>
          </a:p>
          <a:p>
            <a:pPr algn="ctr"/>
            <a:r>
              <a:rPr lang="sv-SE" sz="3600" b="1" dirty="0" smtClean="0"/>
              <a:t>Anna Norrman </a:t>
            </a:r>
          </a:p>
          <a:p>
            <a:pPr algn="ctr"/>
            <a:r>
              <a:rPr lang="sv-SE" sz="3600" b="1" dirty="0" smtClean="0"/>
              <a:t>Erdal Akbas</a:t>
            </a:r>
          </a:p>
        </p:txBody>
      </p:sp>
    </p:spTree>
    <p:extLst>
      <p:ext uri="{BB962C8B-B14F-4D97-AF65-F5344CB8AC3E}">
        <p14:creationId xmlns:p14="http://schemas.microsoft.com/office/powerpoint/2010/main" val="6639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427514" y="2176155"/>
            <a:ext cx="658585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500" b="1" dirty="0" smtClean="0"/>
              <a:t>Tack för oss!</a:t>
            </a:r>
            <a:endParaRPr lang="sv-SE" sz="4500" b="1" dirty="0" smtClean="0"/>
          </a:p>
        </p:txBody>
      </p:sp>
    </p:spTree>
    <p:extLst>
      <p:ext uri="{BB962C8B-B14F-4D97-AF65-F5344CB8AC3E}">
        <p14:creationId xmlns:p14="http://schemas.microsoft.com/office/powerpoint/2010/main" val="16594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4495800" y="1409744"/>
            <a:ext cx="4212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500" b="1" dirty="0" smtClean="0"/>
              <a:t>Vad händer i föreningarna</a:t>
            </a:r>
            <a:r>
              <a:rPr lang="sv-SE" sz="4500" b="1" dirty="0" smtClean="0"/>
              <a:t>?</a:t>
            </a:r>
            <a:endParaRPr lang="sv-SE" sz="4500" b="1" dirty="0" smtClean="0"/>
          </a:p>
        </p:txBody>
      </p:sp>
    </p:spTree>
    <p:extLst>
      <p:ext uri="{BB962C8B-B14F-4D97-AF65-F5344CB8AC3E}">
        <p14:creationId xmlns:p14="http://schemas.microsoft.com/office/powerpoint/2010/main" val="284939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398646" y="877443"/>
            <a:ext cx="681351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5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Nuläget och tillväxt</a:t>
            </a:r>
          </a:p>
          <a:p>
            <a:pPr lvl="0" algn="ctr"/>
            <a:endParaRPr lang="sv-SE" sz="3600" b="1" dirty="0" smtClean="0">
              <a:solidFill>
                <a:prstClr val="black"/>
              </a:solidFill>
            </a:endParaRPr>
          </a:p>
          <a:p>
            <a:pPr lvl="0" algn="ctr"/>
            <a:r>
              <a:rPr lang="sv-SE" sz="3200" b="1" dirty="0" smtClean="0">
                <a:solidFill>
                  <a:prstClr val="black"/>
                </a:solidFill>
              </a:rPr>
              <a:t>1.Mullsjö/Habo </a:t>
            </a:r>
            <a:r>
              <a:rPr lang="sv-SE" sz="3200" b="1" dirty="0">
                <a:solidFill>
                  <a:prstClr val="black"/>
                </a:solidFill>
              </a:rPr>
              <a:t>med omnejd</a:t>
            </a:r>
          </a:p>
          <a:p>
            <a:pPr lvl="0" algn="ctr"/>
            <a:r>
              <a:rPr lang="sv-SE" sz="3200" b="1" dirty="0">
                <a:solidFill>
                  <a:prstClr val="black"/>
                </a:solidFill>
              </a:rPr>
              <a:t>2.Ulricehamn</a:t>
            </a:r>
          </a:p>
          <a:p>
            <a:pPr lvl="0" algn="ctr"/>
            <a:r>
              <a:rPr lang="sv-SE" sz="3200" b="1" dirty="0">
                <a:solidFill>
                  <a:prstClr val="black"/>
                </a:solidFill>
              </a:rPr>
              <a:t>3.Eksjö med omnejd</a:t>
            </a:r>
          </a:p>
          <a:p>
            <a:pPr lvl="0" algn="ctr"/>
            <a:r>
              <a:rPr lang="sv-SE" sz="3200" b="1" dirty="0">
                <a:solidFill>
                  <a:prstClr val="black"/>
                </a:solidFill>
              </a:rPr>
              <a:t>4.Stockholm/Globen med </a:t>
            </a:r>
            <a:r>
              <a:rPr lang="sv-SE" sz="3200" b="1" dirty="0" smtClean="0">
                <a:solidFill>
                  <a:prstClr val="black"/>
                </a:solidFill>
              </a:rPr>
              <a:t>omnejd </a:t>
            </a:r>
            <a:endParaRPr lang="sv-SE" sz="3200" b="1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6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623932" y="1248502"/>
            <a:ext cx="68135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500" b="1" dirty="0" smtClean="0">
                <a:solidFill>
                  <a:prstClr val="black"/>
                </a:solidFill>
                <a:latin typeface="Calibri" panose="020F0502020204030204"/>
              </a:rPr>
              <a:t>Föreningar som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500" b="1" dirty="0" smtClean="0">
                <a:solidFill>
                  <a:prstClr val="black"/>
                </a:solidFill>
                <a:latin typeface="Calibri" panose="020F0502020204030204"/>
              </a:rPr>
              <a:t>behöver stöd</a:t>
            </a:r>
            <a:r>
              <a:rPr kumimoji="0" lang="sv-S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lvl="0" algn="ctr"/>
            <a:endParaRPr lang="sv-SE" sz="3600" b="1" dirty="0" smtClean="0">
              <a:solidFill>
                <a:prstClr val="black"/>
              </a:solidFill>
            </a:endParaRPr>
          </a:p>
          <a:p>
            <a:pPr lvl="0" algn="ctr"/>
            <a:r>
              <a:rPr lang="sv-SE" sz="3600" b="1" dirty="0" smtClean="0">
                <a:solidFill>
                  <a:prstClr val="black"/>
                </a:solidFill>
              </a:rPr>
              <a:t>Stöd </a:t>
            </a:r>
            <a:r>
              <a:rPr lang="sv-SE" sz="3600" b="1" dirty="0">
                <a:solidFill>
                  <a:prstClr val="black"/>
                </a:solidFill>
              </a:rPr>
              <a:t>på </a:t>
            </a:r>
            <a:r>
              <a:rPr lang="sv-SE" sz="3600" b="1" dirty="0" smtClean="0">
                <a:solidFill>
                  <a:prstClr val="black"/>
                </a:solidFill>
              </a:rPr>
              <a:t>distans</a:t>
            </a:r>
          </a:p>
          <a:p>
            <a:pPr lvl="0" algn="ctr"/>
            <a:r>
              <a:rPr lang="sv-SE" sz="3600" b="1" dirty="0" smtClean="0">
                <a:solidFill>
                  <a:prstClr val="black"/>
                </a:solidFill>
              </a:rPr>
              <a:t>Föreningsbesök</a:t>
            </a:r>
            <a:endParaRPr lang="sv-SE" sz="3600" b="1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0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517914" y="1155738"/>
            <a:ext cx="681351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500" b="1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sv-SE" sz="45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amarbete</a:t>
            </a:r>
            <a:r>
              <a:rPr kumimoji="0" lang="sv-SE" sz="45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 SV</a:t>
            </a:r>
            <a:endParaRPr kumimoji="0" lang="sv-SE" sz="45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1.Hjälp</a:t>
            </a:r>
            <a:r>
              <a:rPr kumimoji="0" lang="sv-SE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med att bilda nya föreningar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3200" b="1" noProof="0" dirty="0" smtClean="0">
                <a:solidFill>
                  <a:prstClr val="black"/>
                </a:solidFill>
                <a:latin typeface="Calibri" panose="020F0502020204030204"/>
              </a:rPr>
              <a:t>2. Styrelseutbildningar för nya och gamla föreningar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3. Gemensamma</a:t>
            </a:r>
            <a:r>
              <a:rPr kumimoji="0" lang="sv-SE" sz="3200" b="1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aktiviteter </a:t>
            </a: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034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4"/>
          </p:nvPr>
        </p:nvSpPr>
        <p:spPr>
          <a:xfrm>
            <a:off x="6208637" y="1166800"/>
            <a:ext cx="497429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600" b="1" dirty="0" smtClean="0">
                <a:latin typeface="+mn-lt"/>
              </a:rPr>
              <a:t>Statsbidraget</a:t>
            </a:r>
            <a:endParaRPr lang="sv-SE" sz="3600" b="1" dirty="0">
              <a:latin typeface="+mn-lt"/>
            </a:endParaRPr>
          </a:p>
          <a:p>
            <a:r>
              <a:rPr lang="sv-SE" sz="2400" dirty="0" smtClean="0"/>
              <a:t>Mycket tidskrävande att få in lokalföreningarnas årsredovisningar</a:t>
            </a:r>
          </a:p>
          <a:p>
            <a:r>
              <a:rPr lang="sv-SE" sz="2400" dirty="0" smtClean="0"/>
              <a:t>Varför tjatar vi om det här?</a:t>
            </a:r>
          </a:p>
          <a:p>
            <a:pPr lvl="1"/>
            <a:r>
              <a:rPr lang="sv-SE" sz="2300" dirty="0" smtClean="0"/>
              <a:t>Kansliets ekonomi beror på antalet lokalföreningar som har verksamhet (dvs korrekta årsredovisningar)</a:t>
            </a:r>
          </a:p>
          <a:p>
            <a:pPr lvl="1"/>
            <a:r>
              <a:rPr lang="sv-SE" sz="2300" dirty="0" smtClean="0"/>
              <a:t>Pengarna använder vi till medlemsregister, anställda, Föreningskonferensen, NPF-forum/Förbundsstämma och medlemstidning mm.  </a:t>
            </a:r>
          </a:p>
          <a:p>
            <a:endParaRPr lang="sv-SE" sz="1700" dirty="0" smtClean="0"/>
          </a:p>
          <a:p>
            <a:endParaRPr lang="sv-SE" sz="1700" dirty="0" smtClean="0"/>
          </a:p>
          <a:p>
            <a:endParaRPr lang="sv-SE" sz="1700" dirty="0" smtClean="0"/>
          </a:p>
          <a:p>
            <a:endParaRPr lang="sv-SE" sz="1700" dirty="0" smtClean="0"/>
          </a:p>
          <a:p>
            <a:endParaRPr lang="sv-SE" sz="17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14" y="1166800"/>
            <a:ext cx="5847599" cy="389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3761857" y="1268924"/>
            <a:ext cx="46682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 smtClean="0"/>
              <a:t>Medlemsavgift </a:t>
            </a:r>
          </a:p>
          <a:p>
            <a:pPr algn="ctr"/>
            <a:r>
              <a:rPr lang="sv-SE" sz="4000" b="1" dirty="0" smtClean="0"/>
              <a:t>1/10- 2017 – 200 kr</a:t>
            </a:r>
          </a:p>
          <a:p>
            <a:pPr algn="ctr"/>
            <a:r>
              <a:rPr lang="sv-SE" sz="4000" b="1" dirty="0" smtClean="0"/>
              <a:t>2018 – 240 kr</a:t>
            </a:r>
            <a:endParaRPr lang="sv-SE" sz="4000" b="1" dirty="0"/>
          </a:p>
          <a:p>
            <a:pPr algn="ctr"/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0897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4"/>
          </p:nvPr>
        </p:nvSpPr>
        <p:spPr>
          <a:xfrm>
            <a:off x="5535385" y="858982"/>
            <a:ext cx="5723741" cy="487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3600" b="1" dirty="0" smtClean="0">
                <a:latin typeface="+mn-lt"/>
              </a:rPr>
              <a:t>Nytt medlemsregister 2018</a:t>
            </a:r>
          </a:p>
          <a:p>
            <a:r>
              <a:rPr lang="sv-SE" sz="2400" dirty="0" smtClean="0"/>
              <a:t>Innehåller medlemsregister men också lokalt evenemang med SMS-påminnelser</a:t>
            </a:r>
          </a:p>
          <a:p>
            <a:r>
              <a:rPr lang="sv-SE" sz="2400" dirty="0" smtClean="0"/>
              <a:t>Enklare administration för dig som ordförande/medlemsansvarig</a:t>
            </a:r>
          </a:p>
          <a:p>
            <a:r>
              <a:rPr lang="sv-SE" sz="2400" dirty="0" smtClean="0"/>
              <a:t>Enklare sätt att bli medlem och betala medlemskap (kort, autogiro, </a:t>
            </a:r>
            <a:r>
              <a:rPr lang="sv-SE" sz="2400" dirty="0" err="1" smtClean="0"/>
              <a:t>swish</a:t>
            </a:r>
            <a:r>
              <a:rPr lang="sv-SE" sz="2400" dirty="0" smtClean="0"/>
              <a:t>)</a:t>
            </a:r>
          </a:p>
          <a:p>
            <a:r>
              <a:rPr lang="sv-SE" sz="2400" dirty="0" smtClean="0"/>
              <a:t>Anmälan till NPF-forum och Föreningskonferens via medlemskap (där man kan ange allergier, ledsagning mm)</a:t>
            </a:r>
          </a:p>
          <a:p>
            <a:r>
              <a:rPr lang="sv-SE" sz="2400" dirty="0" smtClean="0"/>
              <a:t>Medlemmar kan ange intresseområden (skola, anhöriga, volontärarbete, styrelsearbete)</a:t>
            </a:r>
            <a:endParaRPr lang="sv-SE" sz="1700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99" y="858982"/>
            <a:ext cx="4260768" cy="4260768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3050226" y="4793178"/>
            <a:ext cx="2171700" cy="6531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786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tshållare för innehåll 1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55887" y="996043"/>
            <a:ext cx="11836113" cy="396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.NY_presentation_attention" id="{AA26DEE2-272A-4EFF-96F2-E43B2762B13D}" vid="{B29BBA5B-A6EB-4C33-8D40-87B16F0B464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4985</TotalTime>
  <Words>195</Words>
  <Application>Microsoft Office PowerPoint</Application>
  <PresentationFormat>Bredbild</PresentationFormat>
  <Paragraphs>47</Paragraphs>
  <Slides>10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Lovisa Schiller</dc:creator>
  <cp:lastModifiedBy>Erdal Akbas</cp:lastModifiedBy>
  <cp:revision>69</cp:revision>
  <cp:lastPrinted>2015-05-21T14:57:20Z</cp:lastPrinted>
  <dcterms:created xsi:type="dcterms:W3CDTF">2015-04-21T07:45:52Z</dcterms:created>
  <dcterms:modified xsi:type="dcterms:W3CDTF">2017-10-01T07:25:37Z</dcterms:modified>
</cp:coreProperties>
</file>